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0" r:id="rId4"/>
    <p:sldId id="265" r:id="rId5"/>
    <p:sldId id="262" r:id="rId6"/>
    <p:sldId id="267" r:id="rId7"/>
    <p:sldId id="261" r:id="rId8"/>
    <p:sldId id="266" r:id="rId9"/>
    <p:sldId id="263" r:id="rId10"/>
    <p:sldId id="268" r:id="rId11"/>
    <p:sldId id="264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6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0" y="0"/>
            <a:ext cx="9144000" cy="1235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50900" y="1574800"/>
            <a:ext cx="3776663" cy="21669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79963" y="1574800"/>
            <a:ext cx="3776662" cy="21669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50900" y="3894138"/>
            <a:ext cx="3776663" cy="2168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79963" y="3894138"/>
            <a:ext cx="3776662" cy="2168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928405F-60C7-4864-9F4F-282C5E66E2EF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4DF4573-533F-4E3D-9378-C0EB39637FC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8794" y="2643182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  <a:cs typeface="Times New Roman" pitchFamily="18" charset="0"/>
              </a:rPr>
              <a:t> 淀 粉 理 化 性 质 检 测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j-ea"/>
              <a:ea typeface="+mj-ea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714356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实验一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  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642" t="68650" r="61321" b="15197"/>
          <a:stretch>
            <a:fillRect/>
          </a:stretch>
        </p:blipFill>
        <p:spPr bwMode="auto">
          <a:xfrm>
            <a:off x="2928926" y="785794"/>
            <a:ext cx="1357322" cy="1285884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00364" y="571501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淀粉颗粒糊化过程</a:t>
            </a:r>
            <a:r>
              <a:rPr lang="zh-CN" altLang="en-US" sz="2800" dirty="0" smtClean="0">
                <a:solidFill>
                  <a:srgbClr val="FF0000"/>
                </a:solidFill>
              </a:rPr>
              <a:t>示意图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/>
          <a:srcRect l="6604" t="69996" r="80188" b="15197"/>
          <a:stretch>
            <a:fillRect/>
          </a:stretch>
        </p:blipFill>
        <p:spPr bwMode="auto">
          <a:xfrm>
            <a:off x="1285852" y="2500306"/>
            <a:ext cx="1363816" cy="1285884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2"/>
          <a:srcRect l="33963" t="33652" r="50000" b="50195"/>
          <a:stretch>
            <a:fillRect/>
          </a:stretch>
        </p:blipFill>
        <p:spPr bwMode="auto">
          <a:xfrm>
            <a:off x="7500958" y="2285992"/>
            <a:ext cx="1285884" cy="1285884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/>
          <a:srcRect l="27358" t="49804" r="54717" b="32697"/>
          <a:stretch>
            <a:fillRect/>
          </a:stretch>
        </p:blipFill>
        <p:spPr bwMode="auto">
          <a:xfrm>
            <a:off x="5572132" y="785794"/>
            <a:ext cx="1357322" cy="1357322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2"/>
          <a:srcRect l="48113" t="20191" r="38679" b="59618"/>
          <a:stretch>
            <a:fillRect/>
          </a:stretch>
        </p:blipFill>
        <p:spPr bwMode="auto">
          <a:xfrm>
            <a:off x="4643438" y="3571876"/>
            <a:ext cx="1428760" cy="1285884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" name="右箭头 18"/>
          <p:cNvSpPr/>
          <p:nvPr/>
        </p:nvSpPr>
        <p:spPr>
          <a:xfrm rot="18781811">
            <a:off x="2465231" y="2111523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 rot="21375132">
            <a:off x="4723756" y="1156687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2028826">
            <a:off x="7115590" y="1952462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9004641">
            <a:off x="6571246" y="3676343"/>
            <a:ext cx="802158" cy="362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0" grpId="1" animBg="1"/>
      <p:bldP spid="20" grpId="2" animBg="1"/>
      <p:bldP spid="21" grpId="0" animBg="1"/>
      <p:bldP spid="21" grpId="1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三、思考题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2000240"/>
            <a:ext cx="7358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淀粉颗粒性质在生产中有何作用？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淀粉糊化性质的本质是什么？</a:t>
            </a: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一、实验目的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7290" y="2071678"/>
            <a:ext cx="7498080" cy="2552704"/>
          </a:xfrm>
        </p:spPr>
        <p:txBody>
          <a:bodyPr/>
          <a:lstStyle/>
          <a:p>
            <a:pPr marL="0" indent="3556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了解和掌握淀粉颗粒的外观形态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indent="3556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了解和掌握淀粉的糊化性质和过程</a:t>
            </a:r>
            <a:endParaRPr lang="zh-CN" altLang="en-US" sz="2400" b="1" dirty="0" smtClean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71527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淀粉颗粒性质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 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淀粉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颗粒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外观形态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观察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	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用水作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溶剂，制备适宜浓度的淀粉乳，用显微镜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观察不同品种淀粉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颗粒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的大小和形状。</a:t>
            </a: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薯类淀粉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38" y="1780694"/>
            <a:ext cx="3714776" cy="3578741"/>
          </a:xfrm>
          <a:prstGeom prst="ellipse">
            <a:avLst/>
          </a:prstGeom>
          <a:ln w="19050" cmpd="thinThick">
            <a:solidFill>
              <a:schemeClr val="tx1"/>
            </a:solidFill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357422" y="5715016"/>
            <a:ext cx="1216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000" b="1" dirty="0">
                <a:solidFill>
                  <a:srgbClr val="333399"/>
                </a:solidFill>
                <a:ea typeface="楷体" pitchFamily="49" charset="-122"/>
              </a:rPr>
              <a:t>薯类淀粉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000364" y="571480"/>
            <a:ext cx="37914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淀粉颗粒的大小和形状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8203" name="Picture 11" descr="玉米淀粉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714776" cy="3781816"/>
          </a:xfrm>
          <a:prstGeom prst="ellipse">
            <a:avLst/>
          </a:prstGeom>
          <a:noFill/>
          <a:ln w="190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86512" y="5786454"/>
            <a:ext cx="1216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000" b="1" dirty="0">
                <a:solidFill>
                  <a:srgbClr val="333399"/>
                </a:solidFill>
                <a:ea typeface="楷体" pitchFamily="49" charset="-122"/>
              </a:rPr>
              <a:t>玉米淀粉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淀粉颗粒性质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buAutoNum type="arabicPeriod" startAt="2"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淀粉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颗粒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轮纹结构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观察</a:t>
            </a:r>
            <a:endParaRPr lang="en-US" altLang="zh-CN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制备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适宜浓度的淀粉乳，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用高倍显微镜观察不同品种淀粉颗粒的轮纹结构。</a:t>
            </a: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7462" b="49920"/>
          <a:stretch>
            <a:fillRect/>
          </a:stretch>
        </p:blipFill>
        <p:spPr bwMode="auto">
          <a:xfrm>
            <a:off x="3357554" y="1805772"/>
            <a:ext cx="3571900" cy="248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86116" y="1142984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淀粉颗粒的轮纹结构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7" name="Picture 2" descr="图片1"/>
          <p:cNvPicPr>
            <a:picLocks noChangeAspect="1" noChangeArrowheads="1"/>
          </p:cNvPicPr>
          <p:nvPr/>
        </p:nvPicPr>
        <p:blipFill>
          <a:blip r:embed="rId2"/>
          <a:srcRect l="4378" t="50080" r="60597" b="5849"/>
          <a:stretch>
            <a:fillRect/>
          </a:stretch>
        </p:blipFill>
        <p:spPr bwMode="auto">
          <a:xfrm>
            <a:off x="2071670" y="4071942"/>
            <a:ext cx="2500330" cy="229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图片1"/>
          <p:cNvPicPr>
            <a:picLocks noChangeAspect="1" noChangeArrowheads="1"/>
          </p:cNvPicPr>
          <p:nvPr/>
        </p:nvPicPr>
        <p:blipFill>
          <a:blip r:embed="rId2"/>
          <a:srcRect l="62753" t="56089" r="2221"/>
          <a:stretch>
            <a:fillRect/>
          </a:stretch>
        </p:blipFill>
        <p:spPr bwMode="auto">
          <a:xfrm>
            <a:off x="5857884" y="4000504"/>
            <a:ext cx="2520671" cy="230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（一） 淀粉颗粒性质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3.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淀粉颗粒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偏光十字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观察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制备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适宜浓度的淀粉乳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，将显微镜转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至偏光档，观察淀粉颗粒的偏光十字。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真正的薯类淀粉偏光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56" y="2357430"/>
            <a:ext cx="2576512" cy="2368555"/>
          </a:xfrm>
          <a:prstGeom prst="ellipse">
            <a:avLst/>
          </a:prstGeom>
          <a:ln w="19050" cap="flat" cmpd="thinThick">
            <a:solidFill>
              <a:schemeClr val="tx1"/>
            </a:solidFill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428860" y="5072074"/>
            <a:ext cx="1216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000" b="1" dirty="0">
                <a:solidFill>
                  <a:srgbClr val="333399"/>
                </a:solidFill>
                <a:ea typeface="楷体" pitchFamily="49" charset="-122"/>
              </a:rPr>
              <a:t>薯类淀粉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14678" y="1214422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淀粉颗粒的偏光十字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8202" name="Picture 10" descr="薯类偏光十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285992"/>
            <a:ext cx="2714644" cy="2500330"/>
          </a:xfrm>
          <a:prstGeom prst="ellipse">
            <a:avLst/>
          </a:prstGeom>
          <a:noFill/>
          <a:ln w="190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500826" y="5072074"/>
            <a:ext cx="1216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000" b="1" dirty="0">
                <a:solidFill>
                  <a:srgbClr val="333399"/>
                </a:solidFill>
                <a:ea typeface="楷体" pitchFamily="49" charset="-122"/>
              </a:rPr>
              <a:t>玉米淀粉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二、实验内容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428728" y="1643050"/>
            <a:ext cx="735811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（二） 淀粉糊化性质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制备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适宜浓度的淀粉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乳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将淀粉乳逐渐升温，升温过程中，每隔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2~3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℃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取样一次，在显微镜下观察淀粉颗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粒形态的变化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0" indent="355600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3.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通过显微观察，测定出淀粉的糊化温度</a:t>
            </a:r>
            <a:endParaRPr lang="zh-CN" altLang="en-US" sz="28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251</TotalTime>
  <Words>251</Words>
  <Application>Microsoft Office PowerPoint</Application>
  <PresentationFormat>全屏显示(4:3)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夏至</vt:lpstr>
      <vt:lpstr>幻灯片 1</vt:lpstr>
      <vt:lpstr>一、实验目的</vt:lpstr>
      <vt:lpstr>二、实验内容</vt:lpstr>
      <vt:lpstr>幻灯片 4</vt:lpstr>
      <vt:lpstr>二、实验内容</vt:lpstr>
      <vt:lpstr>幻灯片 6</vt:lpstr>
      <vt:lpstr>二、实验内容</vt:lpstr>
      <vt:lpstr>幻灯片 8</vt:lpstr>
      <vt:lpstr>二、实验内容</vt:lpstr>
      <vt:lpstr>幻灯片 10</vt:lpstr>
      <vt:lpstr>三、思考题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19</cp:revision>
  <dcterms:created xsi:type="dcterms:W3CDTF">2016-05-23T06:44:35Z</dcterms:created>
  <dcterms:modified xsi:type="dcterms:W3CDTF">2016-09-06T08:32:19Z</dcterms:modified>
</cp:coreProperties>
</file>